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96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619D2-93A4-4698-BF07-325C1AC25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ED9366C1-3766-422B-9307-E7D48ECCAC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714DC52F-533F-4B1B-B533-D8F25E98F2C7}"/>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06D014FF-F53F-40CF-97EB-B737BBD7AA8F}"/>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E30E2CEF-B41E-4A5D-A7D9-0B020C7F5AD0}"/>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166289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779F-1CA2-4503-9DF1-0DE5082AC404}"/>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BB5B86D9-1D35-4B56-9E5C-405CB44C70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1757C03-0CBB-40F2-8040-3779D5119C69}"/>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B3C65CFB-E1BB-442D-8669-EBAD25F2BABF}"/>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6DEA7250-7947-4AA2-9B75-EBF59448D142}"/>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254218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99DA05-D692-458B-9954-17033BC02F7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BA3248F6-B9D3-46A2-BFBD-DE1C75AEAC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72FE0B70-2FBF-40BF-A02B-285775050DCF}"/>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DF4120A9-C8C4-47F7-A528-D16D7F4F4FFA}"/>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E2D73EAE-462A-4C9E-B6C2-3776EBA80A24}"/>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26610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FB3B3-0E99-4F05-9D61-7AFE07748037}"/>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90E54F79-11DD-4A29-8F7F-07A37B84E3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90B3D881-3F4A-47FE-B269-A020D5327A1A}"/>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EFC872B5-D0AB-4625-9B45-20002167D688}"/>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2D75C3AE-44E1-4567-AD2D-C9E4997D027E}"/>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2198964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3C6F1-4AB6-46FA-ACC9-7378B6B43A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4FFC7E1B-A452-4F78-8FD3-0CC2C080FA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B02BEC-37F1-4BA5-A884-80E3B800A4FF}"/>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68C01DA3-B28B-4DFA-8D40-E50A3BF10AD3}"/>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241E34F6-49ED-483E-967C-1AD0AAE8C647}"/>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368329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1B6FF-5B6C-4736-BC37-41CDA54308E2}"/>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90DB0E66-A640-4DC9-A8F9-F91C20AACF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22D58D38-522D-4F4F-9611-53FE02EB23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CF6418C5-2FA4-4406-BFF9-108E89F0DABB}"/>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6" name="Footer Placeholder 5">
            <a:extLst>
              <a:ext uri="{FF2B5EF4-FFF2-40B4-BE49-F238E27FC236}">
                <a16:creationId xmlns:a16="http://schemas.microsoft.com/office/drawing/2014/main" id="{3D95F5F1-07C9-4EEB-BF81-10DB2944DB60}"/>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EDF7D4B8-DF3C-4F8C-B19C-4D12984CE241}"/>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204277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8FFC-E1F7-4EAA-9EB5-6EF5CA6DB42D}"/>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8A5A11C3-1714-434F-9396-E3FD4D1E87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BA733E-E5C0-4328-9130-E4E45A56F3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D5C90161-FE30-4E5C-AB08-272F9D4B63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0E0353-B70C-4683-B2B5-C0C359C7D5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7362933C-4222-4258-9387-884A9F9FAEA7}"/>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8" name="Footer Placeholder 7">
            <a:extLst>
              <a:ext uri="{FF2B5EF4-FFF2-40B4-BE49-F238E27FC236}">
                <a16:creationId xmlns:a16="http://schemas.microsoft.com/office/drawing/2014/main" id="{AA065D0D-D450-475A-B4B9-71227007F6C7}"/>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34A8EE43-2752-4171-860C-CD73C40FF415}"/>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2506277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4BEC4-CA53-4CDD-B4C6-A913AD0522BF}"/>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1AD0D95D-12BA-430C-B882-7B3CE3AB867C}"/>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4" name="Footer Placeholder 3">
            <a:extLst>
              <a:ext uri="{FF2B5EF4-FFF2-40B4-BE49-F238E27FC236}">
                <a16:creationId xmlns:a16="http://schemas.microsoft.com/office/drawing/2014/main" id="{C698FA96-6439-4E81-B99F-E7DA5FC8307F}"/>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705C2EC1-1684-469E-B24D-3681F43A6AE8}"/>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366735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BEDD74-AC46-42BE-BE34-3A474B4EA947}"/>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3" name="Footer Placeholder 2">
            <a:extLst>
              <a:ext uri="{FF2B5EF4-FFF2-40B4-BE49-F238E27FC236}">
                <a16:creationId xmlns:a16="http://schemas.microsoft.com/office/drawing/2014/main" id="{15283C0A-344C-4B02-A9DE-8F78B82483BB}"/>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6C7CC924-88D9-4BDB-8F35-7DD0E9FE88FA}"/>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360158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215B-A4E1-4A4A-A9D8-0A2C4B7D48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0076A5B9-A896-4DA7-BA9F-76DA84B512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CA7521FC-B337-4BA9-B595-7E0F87E575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8D63B3-5C2F-4FBD-91C2-D47BD9F1E8AC}"/>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6" name="Footer Placeholder 5">
            <a:extLst>
              <a:ext uri="{FF2B5EF4-FFF2-40B4-BE49-F238E27FC236}">
                <a16:creationId xmlns:a16="http://schemas.microsoft.com/office/drawing/2014/main" id="{FA39EB85-1FA0-41BC-8905-B4B6E49363EA}"/>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56EDFEA5-42A2-4B30-8D3B-FB8854A67AE5}"/>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33466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339AA-6B4A-439E-81D2-E1B20BD529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CC72625F-C352-4840-A44E-0DBFA10841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B2E747AA-E9E4-4FE7-B328-83362DA573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A793CA-15AF-4C59-8D9D-3CC87436091C}"/>
              </a:ext>
            </a:extLst>
          </p:cNvPr>
          <p:cNvSpPr>
            <a:spLocks noGrp="1"/>
          </p:cNvSpPr>
          <p:nvPr>
            <p:ph type="dt" sz="half" idx="10"/>
          </p:nvPr>
        </p:nvSpPr>
        <p:spPr/>
        <p:txBody>
          <a:bodyPr/>
          <a:lstStyle/>
          <a:p>
            <a:fld id="{BA37D211-0886-429B-861E-9B5AA3914196}" type="datetimeFigureOut">
              <a:rPr lang="ar-IQ" smtClean="0"/>
              <a:t>29/04/1447</a:t>
            </a:fld>
            <a:endParaRPr lang="ar-IQ"/>
          </a:p>
        </p:txBody>
      </p:sp>
      <p:sp>
        <p:nvSpPr>
          <p:cNvPr id="6" name="Footer Placeholder 5">
            <a:extLst>
              <a:ext uri="{FF2B5EF4-FFF2-40B4-BE49-F238E27FC236}">
                <a16:creationId xmlns:a16="http://schemas.microsoft.com/office/drawing/2014/main" id="{D7B551CE-D42B-4F8A-B6E1-345EC020A4FE}"/>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BC94153D-CF8B-4762-8934-D13A7415114E}"/>
              </a:ext>
            </a:extLst>
          </p:cNvPr>
          <p:cNvSpPr>
            <a:spLocks noGrp="1"/>
          </p:cNvSpPr>
          <p:nvPr>
            <p:ph type="sldNum" sz="quarter" idx="12"/>
          </p:nvPr>
        </p:nvSpPr>
        <p:spPr/>
        <p:txBody>
          <a:bodyPr/>
          <a:lstStyle/>
          <a:p>
            <a:fld id="{9528D28B-19DF-4F2F-9784-6DBA20F64163}" type="slidenum">
              <a:rPr lang="ar-IQ" smtClean="0"/>
              <a:t>‹#›</a:t>
            </a:fld>
            <a:endParaRPr lang="ar-IQ"/>
          </a:p>
        </p:txBody>
      </p:sp>
    </p:spTree>
    <p:extLst>
      <p:ext uri="{BB962C8B-B14F-4D97-AF65-F5344CB8AC3E}">
        <p14:creationId xmlns:p14="http://schemas.microsoft.com/office/powerpoint/2010/main" val="68024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96B377-AE4D-462E-875D-B32FA54020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C11EE7FD-CDE9-4CC3-86D3-FAC7E1E3DB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B227B2DA-0AB8-47B4-897C-F775DC103B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7D211-0886-429B-861E-9B5AA3914196}" type="datetimeFigureOut">
              <a:rPr lang="ar-IQ" smtClean="0"/>
              <a:t>29/04/1447</a:t>
            </a:fld>
            <a:endParaRPr lang="ar-IQ"/>
          </a:p>
        </p:txBody>
      </p:sp>
      <p:sp>
        <p:nvSpPr>
          <p:cNvPr id="5" name="Footer Placeholder 4">
            <a:extLst>
              <a:ext uri="{FF2B5EF4-FFF2-40B4-BE49-F238E27FC236}">
                <a16:creationId xmlns:a16="http://schemas.microsoft.com/office/drawing/2014/main" id="{096E2CDC-2D75-4C66-A46B-40FFC3B53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D7C57BE0-5959-462F-AD8E-EA2C7680F8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8D28B-19DF-4F2F-9784-6DBA20F64163}" type="slidenum">
              <a:rPr lang="ar-IQ" smtClean="0"/>
              <a:t>‹#›</a:t>
            </a:fld>
            <a:endParaRPr lang="ar-IQ"/>
          </a:p>
        </p:txBody>
      </p:sp>
    </p:spTree>
    <p:extLst>
      <p:ext uri="{BB962C8B-B14F-4D97-AF65-F5344CB8AC3E}">
        <p14:creationId xmlns:p14="http://schemas.microsoft.com/office/powerpoint/2010/main" val="3260952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88A3F-0633-4F26-A508-84194B09AEAF}"/>
              </a:ext>
            </a:extLst>
          </p:cNvPr>
          <p:cNvSpPr>
            <a:spLocks noGrp="1"/>
          </p:cNvSpPr>
          <p:nvPr>
            <p:ph type="ctrTitle"/>
          </p:nvPr>
        </p:nvSpPr>
        <p:spPr/>
        <p:txBody>
          <a:bodyPr>
            <a:normAutofit/>
          </a:bodyPr>
          <a:lstStyle/>
          <a:p>
            <a:r>
              <a:rPr lang="ar-SA" sz="4400" dirty="0"/>
              <a:t>الفلسفة اليونانية مع أرسطوطاليس (1)</a:t>
            </a:r>
            <a:br>
              <a:rPr lang="ar-SA" sz="4400" dirty="0"/>
            </a:br>
            <a:r>
              <a:rPr lang="ar-SA" sz="4400" dirty="0"/>
              <a:t>                            أ.د. مها عيسى العبدالله</a:t>
            </a:r>
            <a:br>
              <a:rPr lang="ar-SA" sz="4400" dirty="0"/>
            </a:br>
            <a:r>
              <a:rPr lang="ar-SA" sz="4400" dirty="0"/>
              <a:t>                                    2025  </a:t>
            </a:r>
            <a:endParaRPr lang="ar-IQ" sz="4400" dirty="0"/>
          </a:p>
        </p:txBody>
      </p:sp>
      <p:sp>
        <p:nvSpPr>
          <p:cNvPr id="3" name="Subtitle 2">
            <a:extLst>
              <a:ext uri="{FF2B5EF4-FFF2-40B4-BE49-F238E27FC236}">
                <a16:creationId xmlns:a16="http://schemas.microsoft.com/office/drawing/2014/main" id="{86799394-398A-46C6-A357-A6470279BC27}"/>
              </a:ext>
            </a:extLst>
          </p:cNvPr>
          <p:cNvSpPr>
            <a:spLocks noGrp="1"/>
          </p:cNvSpPr>
          <p:nvPr>
            <p:ph type="subTitle" idx="1"/>
          </p:nvPr>
        </p:nvSpPr>
        <p:spPr/>
        <p:txBody>
          <a:bodyPr>
            <a:noAutofit/>
          </a:bodyPr>
          <a:lstStyle/>
          <a:p>
            <a:pPr algn="l"/>
            <a:r>
              <a:rPr lang="ar-SA" sz="4400" dirty="0"/>
              <a:t>كما ذكرت في محاضرة سابقة يتطلب الأمر منا لفهم فلسفة أرسطوطاليس جيداً أن نتوقف عند الفلسفة قبله وهي تمثل كما أشرت المرحلة الأولى للفلسفة قبل أرسطوطاليس . أما الفلسفة مع أرسطوطاليس فهي المرحلة الثانية المهمة في فهم </a:t>
            </a:r>
            <a:endParaRPr lang="ar-IQ" sz="4400" dirty="0"/>
          </a:p>
        </p:txBody>
      </p:sp>
    </p:spTree>
    <p:extLst>
      <p:ext uri="{BB962C8B-B14F-4D97-AF65-F5344CB8AC3E}">
        <p14:creationId xmlns:p14="http://schemas.microsoft.com/office/powerpoint/2010/main" val="463504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D9065-8DED-4CEE-9885-310E09310834}"/>
              </a:ext>
            </a:extLst>
          </p:cNvPr>
          <p:cNvSpPr>
            <a:spLocks noGrp="1"/>
          </p:cNvSpPr>
          <p:nvPr>
            <p:ph type="title"/>
          </p:nvPr>
        </p:nvSpPr>
        <p:spPr/>
        <p:txBody>
          <a:bodyPr/>
          <a:lstStyle/>
          <a:p>
            <a:r>
              <a:rPr lang="ar-SA" dirty="0"/>
              <a:t>الفلسفة مع أرسطوطاليس (2)                 </a:t>
            </a:r>
            <a:endParaRPr lang="ar-IQ" dirty="0"/>
          </a:p>
        </p:txBody>
      </p:sp>
      <p:sp>
        <p:nvSpPr>
          <p:cNvPr id="3" name="Content Placeholder 2">
            <a:extLst>
              <a:ext uri="{FF2B5EF4-FFF2-40B4-BE49-F238E27FC236}">
                <a16:creationId xmlns:a16="http://schemas.microsoft.com/office/drawing/2014/main" id="{92596C52-C120-444F-8E5D-D9C657275C4F}"/>
              </a:ext>
            </a:extLst>
          </p:cNvPr>
          <p:cNvSpPr>
            <a:spLocks noGrp="1"/>
          </p:cNvSpPr>
          <p:nvPr>
            <p:ph idx="1"/>
          </p:nvPr>
        </p:nvSpPr>
        <p:spPr/>
        <p:txBody>
          <a:bodyPr>
            <a:normAutofit fontScale="92500" lnSpcReduction="10000"/>
          </a:bodyPr>
          <a:lstStyle/>
          <a:p>
            <a:r>
              <a:rPr lang="ar-SA" sz="4400" dirty="0"/>
              <a:t>فلسفة أرسطوطاليس وهذا أيضاً يعود لعدت أسباب منها :</a:t>
            </a:r>
          </a:p>
          <a:p>
            <a:r>
              <a:rPr lang="ar-SA" sz="4400" dirty="0" err="1"/>
              <a:t>أولاً:إنتماء</a:t>
            </a:r>
            <a:r>
              <a:rPr lang="ar-SA" sz="4400" dirty="0"/>
              <a:t> أرسطوطاليس إلى أسرة من الأطباء ( أي </a:t>
            </a:r>
            <a:r>
              <a:rPr lang="ar-SA" sz="4400" dirty="0" err="1"/>
              <a:t>إهتمامه</a:t>
            </a:r>
            <a:r>
              <a:rPr lang="ar-SA" sz="4400" dirty="0"/>
              <a:t> بالعلم ) من هنا جاء </a:t>
            </a:r>
            <a:r>
              <a:rPr lang="ar-SA" sz="4400" dirty="0" err="1"/>
              <a:t>إهتمام</a:t>
            </a:r>
            <a:r>
              <a:rPr lang="ar-SA" sz="4400" dirty="0"/>
              <a:t> أرسطوطاليس بالفلاسفة الذين </a:t>
            </a:r>
            <a:r>
              <a:rPr lang="ar-SA" sz="4400" dirty="0" err="1"/>
              <a:t>إهتموا</a:t>
            </a:r>
            <a:r>
              <a:rPr lang="ar-SA" sz="4400" dirty="0"/>
              <a:t> بتفسير الطبيعة . هذه العودة للاهتمام بالطبيعة جاءت متناغمة مع </a:t>
            </a:r>
            <a:r>
              <a:rPr lang="ar-SA" sz="4400" dirty="0" err="1"/>
              <a:t>إنتمائه</a:t>
            </a:r>
            <a:r>
              <a:rPr lang="ar-SA" sz="4400" dirty="0"/>
              <a:t> الأسري ( </a:t>
            </a:r>
            <a:r>
              <a:rPr lang="ar-SA" sz="4400" dirty="0" err="1"/>
              <a:t>الإنتماء</a:t>
            </a:r>
            <a:r>
              <a:rPr lang="ar-SA" sz="4400" dirty="0"/>
              <a:t> للعلم ) يعكس لنا ذلك الاهتمام الواسع والشامل بالطبيعة ومشكلاتها كم المؤلفات التي ناقش بها أرسطوطاليس جملة من المشكلات التي لم يكتفِ بطرحها في مؤلف واحد بل عاد لطرحها في أكثر من مؤلف .</a:t>
            </a:r>
            <a:endParaRPr lang="ar-IQ" sz="4400" dirty="0"/>
          </a:p>
        </p:txBody>
      </p:sp>
    </p:spTree>
    <p:extLst>
      <p:ext uri="{BB962C8B-B14F-4D97-AF65-F5344CB8AC3E}">
        <p14:creationId xmlns:p14="http://schemas.microsoft.com/office/powerpoint/2010/main" val="4151734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5D518-B315-483C-9E7C-DB572212AFCC}"/>
              </a:ext>
            </a:extLst>
          </p:cNvPr>
          <p:cNvSpPr>
            <a:spLocks noGrp="1"/>
          </p:cNvSpPr>
          <p:nvPr>
            <p:ph type="title"/>
          </p:nvPr>
        </p:nvSpPr>
        <p:spPr/>
        <p:txBody>
          <a:bodyPr/>
          <a:lstStyle/>
          <a:p>
            <a:r>
              <a:rPr lang="ar-SA" dirty="0"/>
              <a:t>الفلسفة مع أرسطوطاليس ( 3)            </a:t>
            </a:r>
            <a:br>
              <a:rPr lang="ar-SA" dirty="0"/>
            </a:br>
            <a:endParaRPr lang="ar-IQ" dirty="0"/>
          </a:p>
        </p:txBody>
      </p:sp>
      <p:sp>
        <p:nvSpPr>
          <p:cNvPr id="3" name="Content Placeholder 2">
            <a:extLst>
              <a:ext uri="{FF2B5EF4-FFF2-40B4-BE49-F238E27FC236}">
                <a16:creationId xmlns:a16="http://schemas.microsoft.com/office/drawing/2014/main" id="{39B68BE9-B130-45E6-8897-C78D41F8F4D3}"/>
              </a:ext>
            </a:extLst>
          </p:cNvPr>
          <p:cNvSpPr>
            <a:spLocks noGrp="1"/>
          </p:cNvSpPr>
          <p:nvPr>
            <p:ph idx="1"/>
          </p:nvPr>
        </p:nvSpPr>
        <p:spPr>
          <a:xfrm>
            <a:off x="1002323" y="1690688"/>
            <a:ext cx="10515600" cy="4351338"/>
          </a:xfrm>
        </p:spPr>
        <p:txBody>
          <a:bodyPr>
            <a:normAutofit/>
          </a:bodyPr>
          <a:lstStyle/>
          <a:p>
            <a:r>
              <a:rPr lang="ar-SA" sz="4400" dirty="0"/>
              <a:t>ثانياً : وجود أرسطوطاليس في أكاديمية أفلاطون . هذا الوجود لأرسطوطاليس في الأكاديمية أكسبه مكانة خاصة وذلك لأنه حظي </a:t>
            </a:r>
            <a:r>
              <a:rPr lang="ar-SA" sz="4400" dirty="0" err="1"/>
              <a:t>بإهتمام</a:t>
            </a:r>
            <a:r>
              <a:rPr lang="ar-SA" sz="4400" dirty="0"/>
              <a:t> أفلاطون الخاص به كتلميذ حيث لقبه بالعقل لشدة ذكائه وبالقراء لكثرة اطلاعه . كما أن وجوده في </a:t>
            </a:r>
            <a:r>
              <a:rPr lang="ar-SA" sz="4400" dirty="0" err="1"/>
              <a:t>أكاديميه</a:t>
            </a:r>
            <a:r>
              <a:rPr lang="ar-SA" sz="4400" dirty="0"/>
              <a:t> أفلاطون قدم له فرصة ليس فقط لمعرفة الفلسفة على يد أفلاطون بل ولمعرفة الدروس الشفوية التي كان أفلاطون يلقيها على تلاميذه . كما </a:t>
            </a:r>
            <a:endParaRPr lang="ar-IQ" sz="4400" dirty="0"/>
          </a:p>
        </p:txBody>
      </p:sp>
    </p:spTree>
    <p:extLst>
      <p:ext uri="{BB962C8B-B14F-4D97-AF65-F5344CB8AC3E}">
        <p14:creationId xmlns:p14="http://schemas.microsoft.com/office/powerpoint/2010/main" val="49863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8B8B2-A4DA-40E9-A9D9-A5F6B5AB9405}"/>
              </a:ext>
            </a:extLst>
          </p:cNvPr>
          <p:cNvSpPr>
            <a:spLocks noGrp="1"/>
          </p:cNvSpPr>
          <p:nvPr>
            <p:ph type="title"/>
          </p:nvPr>
        </p:nvSpPr>
        <p:spPr/>
        <p:txBody>
          <a:bodyPr/>
          <a:lstStyle/>
          <a:p>
            <a:r>
              <a:rPr lang="ar-SA" dirty="0"/>
              <a:t> الفلسفة مع أرسطوطاليس (4)               </a:t>
            </a:r>
            <a:endParaRPr lang="ar-IQ" dirty="0"/>
          </a:p>
        </p:txBody>
      </p:sp>
      <p:sp>
        <p:nvSpPr>
          <p:cNvPr id="3" name="Content Placeholder 2">
            <a:extLst>
              <a:ext uri="{FF2B5EF4-FFF2-40B4-BE49-F238E27FC236}">
                <a16:creationId xmlns:a16="http://schemas.microsoft.com/office/drawing/2014/main" id="{EFB011B6-F569-4FF2-94F6-0FEE5275F84F}"/>
              </a:ext>
            </a:extLst>
          </p:cNvPr>
          <p:cNvSpPr>
            <a:spLocks noGrp="1"/>
          </p:cNvSpPr>
          <p:nvPr>
            <p:ph idx="1"/>
          </p:nvPr>
        </p:nvSpPr>
        <p:spPr/>
        <p:txBody>
          <a:bodyPr>
            <a:normAutofit fontScale="92500" lnSpcReduction="20000"/>
          </a:bodyPr>
          <a:lstStyle/>
          <a:p>
            <a:r>
              <a:rPr lang="en-US" sz="4400" dirty="0"/>
              <a:t> </a:t>
            </a:r>
            <a:r>
              <a:rPr lang="ar-SA" sz="4400" dirty="0"/>
              <a:t>كما حظي بفرصة تدريس الخطابة في ألأكاديمية .كما أن وجوده في الأكاديمية أتاح له فرصة كبيرة لمعرفة فلسفة أفلاطون بصورة مباشرة ومعرفة الفلسفة اليونانية السابقة لأفلاطون كلها من خلال أفلاطون .                      </a:t>
            </a:r>
          </a:p>
          <a:p>
            <a:r>
              <a:rPr lang="ar-SA" sz="4400" dirty="0"/>
              <a:t>ثالثاً :اهتمام أرسطوطاليس بإيجاد منهج خاص به ميزه عن غيره من الفلاسفة حيث أتصف منهجه  بالدقة والوضوح وكان أول من استخدمه  في طرح فلسفته .. فلا عجب بعد هذا كله أن تأتي فلسفة أرسطوطاليس بهذا الشمول للمشكلات </a:t>
            </a:r>
            <a:r>
              <a:rPr lang="ar-SA" sz="4400"/>
              <a:t>والدقة والوضوح في طرحها .                                        </a:t>
            </a:r>
            <a:endParaRPr lang="ar-IQ" sz="4400" dirty="0"/>
          </a:p>
        </p:txBody>
      </p:sp>
    </p:spTree>
    <p:extLst>
      <p:ext uri="{BB962C8B-B14F-4D97-AF65-F5344CB8AC3E}">
        <p14:creationId xmlns:p14="http://schemas.microsoft.com/office/powerpoint/2010/main" val="3387903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291</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الفلسفة اليونانية مع أرسطوطاليس (1)                             أ.د. مها عيسى العبدالله                                     2025  </vt:lpstr>
      <vt:lpstr>الفلسفة مع أرسطوطاليس (2)                 </vt:lpstr>
      <vt:lpstr>الفلسفة مع أرسطوطاليس ( 3)             </vt:lpstr>
      <vt:lpstr> الفلسفة مع أرسطوطاليس (4)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الفلسفة اليونانية مع أرسطوطاليس (1)                             أ.د. مها عيسى العبدالله                                     2025  </dc:title>
  <dc:creator>Dr.maha fattah</dc:creator>
  <cp:lastModifiedBy>Dr.maha fattah</cp:lastModifiedBy>
  <cp:revision>1</cp:revision>
  <dcterms:created xsi:type="dcterms:W3CDTF">2025-10-21T19:25:45Z</dcterms:created>
  <dcterms:modified xsi:type="dcterms:W3CDTF">2025-10-21T23:04:16Z</dcterms:modified>
</cp:coreProperties>
</file>